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a55e6680e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ca55e6680e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9e4e4a8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9e4e4a86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9e4e4a86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9e4e4a86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https://docs.google.com/document/d/1rI0QGVs8duX97lD6MnT4ez0itgCtyTlBlbnpA3KUE8I/edit?usp=sharing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9e4e4a86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9e4e4a86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@NYCComptroller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@ericadamsfornyc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@mayawiley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@shaundonovanNYC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@KGforNYC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@RayForMayor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@LoreeSuttonNYC</a:t>
            </a:r>
            <a:endParaRPr sz="1800">
              <a:solidFill>
                <a:schemeClr val="dk1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a55e6680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a55e6680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a55e6680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ca55e6680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c9e4e4a86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c9e4e4a86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c9e4e4a86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c9e4e4a86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9e4e4a864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9e4e4a864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dern-writer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rI0QGVs8duX97lD6MnT4ez0itgCtyTlBlbnpA3KUE8I/edit?usp=shari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Twitter Storm Instructions!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Share With Your Friends!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Google Doc </a:t>
            </a:r>
            <a:r>
              <a:rPr lang="en" u="sng">
                <a:solidFill>
                  <a:schemeClr val="hlink"/>
                </a:solidFill>
                <a:hlinkClick r:id="rId3"/>
              </a:rPr>
              <a:t>with</a:t>
            </a:r>
            <a:r>
              <a:rPr lang="en" u="sng">
                <a:solidFill>
                  <a:schemeClr val="hlink"/>
                </a:solidFill>
                <a:hlinkClick r:id="rId3"/>
              </a:rPr>
              <a:t> Sample Tweets and Graphics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Slide Deck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Instructions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Follow @icp_initiative (we’ll follow you back :) )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Use </a:t>
            </a:r>
            <a:r>
              <a:rPr lang="en">
                <a:solidFill>
                  <a:schemeClr val="dk1"/>
                </a:solidFill>
              </a:rPr>
              <a:t>#SaveTheSafetyNet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Use sample tweets or come up with your own!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Tag people to target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Tag people who support us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Schedule your tweets for 12PM on Friday, March 26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Retweet!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Recruit your friends!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Sample Tweets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9852">
            <a:off x="360775" y="1679505"/>
            <a:ext cx="4935098" cy="149062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/>
          <p:nvPr/>
        </p:nvSpPr>
        <p:spPr>
          <a:xfrm rot="-260419">
            <a:off x="883494" y="1946787"/>
            <a:ext cx="4380262" cy="87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 txBox="1"/>
          <p:nvPr/>
        </p:nvSpPr>
        <p:spPr>
          <a:xfrm rot="-266514">
            <a:off x="816899" y="1947838"/>
            <a:ext cx="4303526" cy="7435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Public hospitals provide more than half of the city’s uninsured patients - so why are they getting less than 15% of charity care funding? </a:t>
            </a:r>
            <a:r>
              <a:rPr lang="en" sz="1100">
                <a:solidFill>
                  <a:schemeClr val="dk1"/>
                </a:solidFill>
              </a:rPr>
              <a:t>#SaveTheSafetyNet</a:t>
            </a:r>
            <a:endParaRPr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88819">
            <a:off x="3603950" y="2954531"/>
            <a:ext cx="4935097" cy="149062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/>
          <p:nvPr/>
        </p:nvSpPr>
        <p:spPr>
          <a:xfrm rot="548811">
            <a:off x="4146689" y="3234648"/>
            <a:ext cx="4380198" cy="90335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 txBox="1"/>
          <p:nvPr/>
        </p:nvSpPr>
        <p:spPr>
          <a:xfrm rot="606587">
            <a:off x="4185094" y="3328066"/>
            <a:ext cx="4303418" cy="74354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Only @NYGovCuomo would cut hundreds of millions of dollars from Medicaid and safety net hospitals in the middle of the pandemic. </a:t>
            </a:r>
            <a:r>
              <a:rPr lang="en" sz="1100">
                <a:solidFill>
                  <a:schemeClr val="dk1"/>
                </a:solidFill>
              </a:rPr>
              <a:t>#SaveTheSafetyNet</a:t>
            </a:r>
            <a:endParaRPr>
              <a:solidFill>
                <a:schemeClr val="dk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Tag Targets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311700" y="1381075"/>
            <a:ext cx="2633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NYS Legislators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@NYGovCuomo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@AndreaSCousins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@CarlHeastie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020200" y="1381075"/>
            <a:ext cx="3334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NYC Mayoral Candidates</a:t>
            </a:r>
            <a:endParaRPr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@NYCComptroller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@ericadamsfornyc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@mayawiley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@shaundonovanNYC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@KGforNYC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@RayForMayor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@LoreeSuttonNYC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7" name="Google Shape;87;p16"/>
          <p:cNvSpPr txBox="1">
            <a:spLocks noGrp="1"/>
          </p:cNvSpPr>
          <p:nvPr>
            <p:ph type="body" idx="1"/>
          </p:nvPr>
        </p:nvSpPr>
        <p:spPr>
          <a:xfrm>
            <a:off x="6199200" y="1815850"/>
            <a:ext cx="2633100" cy="22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@cmenchaca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@Dianne4NYC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@AndrewYang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@msbarbarak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@MateotheMayor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@sara4mayor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88" name="Google Shape;88;p16"/>
          <p:cNvCxnSpPr/>
          <p:nvPr/>
        </p:nvCxnSpPr>
        <p:spPr>
          <a:xfrm>
            <a:off x="2900075" y="1450050"/>
            <a:ext cx="11100" cy="2767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Example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6700" y="1334600"/>
            <a:ext cx="7070594" cy="3732699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/>
          <p:nvPr/>
        </p:nvSpPr>
        <p:spPr>
          <a:xfrm>
            <a:off x="4257100" y="1422925"/>
            <a:ext cx="676500" cy="303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Example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1700" y="1106000"/>
            <a:ext cx="3440926" cy="3885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Tag Supporters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@NYCHealthSystem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@MedicaidMtrsNY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@CPHSNYC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@NYHCampaign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@NYDocs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@bettykolod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@AndrewMakeTweet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@oni_blackstock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8" name="Google Shape;10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1300" y="1036550"/>
            <a:ext cx="2734225" cy="273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How to Schedule Your Tweet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4" name="Google Shape;11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8839199" cy="3618118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0"/>
          <p:cNvSpPr/>
          <p:nvPr/>
        </p:nvSpPr>
        <p:spPr>
          <a:xfrm>
            <a:off x="3340850" y="4033750"/>
            <a:ext cx="618600" cy="68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How to Schedule Your Tweet</a:t>
            </a:r>
            <a:endParaRPr/>
          </a:p>
        </p:txBody>
      </p:sp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7463" y="1170125"/>
            <a:ext cx="6209085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ern Writer">
  <a:themeElements>
    <a:clrScheme name="Modern Writer">
      <a:dk1>
        <a:srgbClr val="0095F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0838F"/>
      </a:accent5>
      <a:accent6>
        <a:srgbClr val="F8E71C"/>
      </a:accent6>
      <a:hlink>
        <a:srgbClr val="00838F"/>
      </a:hlink>
      <a:folHlink>
        <a:srgbClr val="0083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Macintosh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Oswald</vt:lpstr>
      <vt:lpstr>Roboto</vt:lpstr>
      <vt:lpstr>Source Code Pro</vt:lpstr>
      <vt:lpstr>Modern Writer</vt:lpstr>
      <vt:lpstr>Twitter Storm Instructions!</vt:lpstr>
      <vt:lpstr>Instructions</vt:lpstr>
      <vt:lpstr>Sample Tweets</vt:lpstr>
      <vt:lpstr>Tag Targets</vt:lpstr>
      <vt:lpstr>Example</vt:lpstr>
      <vt:lpstr>Example</vt:lpstr>
      <vt:lpstr>Tag Supporters</vt:lpstr>
      <vt:lpstr>How to Schedule Your Tweet</vt:lpstr>
      <vt:lpstr>How to Schedule Your Tweet</vt:lpstr>
      <vt:lpstr>Share With Your Friends!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 Storm Instructions!</dc:title>
  <cp:lastModifiedBy>Pero, Adriana</cp:lastModifiedBy>
  <cp:revision>1</cp:revision>
  <dcterms:modified xsi:type="dcterms:W3CDTF">2021-07-22T03:11:59Z</dcterms:modified>
</cp:coreProperties>
</file>